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7360" y="0"/>
            <a:ext cx="7406640" cy="1472184"/>
          </a:xfrm>
        </p:spPr>
        <p:txBody>
          <a:bodyPr/>
          <a:lstStyle/>
          <a:p>
            <a:r>
              <a:rPr lang="ru-RU" dirty="0" smtClean="0"/>
              <a:t>Живопись: </a:t>
            </a:r>
            <a:br>
              <a:rPr lang="ru-RU" dirty="0" smtClean="0"/>
            </a:br>
            <a:r>
              <a:rPr lang="ru-RU" dirty="0" smtClean="0"/>
              <a:t>                   Работа пастелью</a:t>
            </a:r>
            <a:endParaRPr lang="ru-RU" dirty="0"/>
          </a:p>
        </p:txBody>
      </p:sp>
      <p:pic>
        <p:nvPicPr>
          <p:cNvPr id="4" name="Рисунок 3" descr="catalog_dc2043f84a9a8d69247746008c13f7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473935"/>
            <a:ext cx="3587133" cy="5384065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История пастели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357298"/>
            <a:ext cx="7498080" cy="51435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Пастель получила своё название от слова «а </a:t>
            </a:r>
            <a:r>
              <a:rPr lang="ru-RU" dirty="0" err="1" smtClean="0"/>
              <a:t>пастелло</a:t>
            </a:r>
            <a:r>
              <a:rPr lang="ru-RU" dirty="0" smtClean="0"/>
              <a:t>», которым именовали приём рисования одновременно чёрным итальянским карандашом и красной сангиной, иногда с подкраской другими цветными карандашами, применявшийся итальянскими художниками XVI века, в том числе и Леонардо да Винчи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 XVIII веке пастель становится уже самостоятельной техникой и получает особую популярность во Франции, где её использовали такие известные </a:t>
            </a:r>
            <a:r>
              <a:rPr lang="ru-RU" dirty="0" smtClean="0"/>
              <a:t>художники. Затем </a:t>
            </a:r>
            <a:r>
              <a:rPr lang="ru-RU" dirty="0" smtClean="0"/>
              <a:t>наступил период, когда о пастели забыли, и интерес к ней вновь пробудился только во второй половине XIX века.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Пастель в русской живописи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244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России пастель появилась в первой половине XVIII столетия, привезенная иностранными художниками. На протяжении всего XVIII века создателями произведений в этой технике были мастера так называемой </a:t>
            </a:r>
            <a:r>
              <a:rPr lang="ru-RU" dirty="0" err="1" smtClean="0"/>
              <a:t>россики</a:t>
            </a:r>
            <a:r>
              <a:rPr lang="ru-RU" dirty="0" smtClean="0"/>
              <a:t> — иностранные живописцы, работавшие в России. Они выполняли, почти исключительно, портреты на заказ. Распространение в среде русских художников техника пастели получила несколько позже. Скорый в изготовлении, исполняемый зачастую в один сеанс, пастельный портрет получил широкое распространение, стал одним из самых любимых видов заказного изображения, выполняя некоторым образом функцию фотографии. Эпоха расцвета пастельного портрета в России приходится на первую треть XIX столетия. Это связано, по-видимому, с подъемом усадебной культуры, с вошедшими в моду фамильными портретными галереями.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Техника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5357850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/>
              <a:t>Приемы работы пастелью разнообразны. Пастельные штрихи втираются пальцами, специальными </a:t>
            </a:r>
            <a:r>
              <a:rPr lang="ru-RU" sz="4400" dirty="0" err="1" smtClean="0"/>
              <a:t>растушовками</a:t>
            </a:r>
            <a:r>
              <a:rPr lang="ru-RU" sz="4400" dirty="0" smtClean="0"/>
              <a:t>, кожаными валиками, шелковыми квадратными щеточками-кистями, мягкими тампонами. Техника пастели очень тонкая и сложная в своих наложениях пастельной "лессировкой" цвета на цвет. Пастель накладывается пятнами, штрихами, лессировками.</a:t>
            </a:r>
          </a:p>
          <a:p>
            <a:r>
              <a:rPr lang="ru-RU" sz="4400" dirty="0" smtClean="0"/>
              <a:t>Для работы пастельными карандашами необходимы основания, удерживающие пастель, препятствующие ее осыпанию. Пастелью работают на шероховатых сортах бумаги, таких как </a:t>
            </a:r>
            <a:r>
              <a:rPr lang="ru-RU" sz="4400" dirty="0" smtClean="0"/>
              <a:t> </a:t>
            </a:r>
            <a:r>
              <a:rPr lang="ru-RU" sz="4400" dirty="0" smtClean="0"/>
              <a:t>ватман, наждачная, на рыхлом, ворсистом картоне, замше, пергаменте, холсте. Наилучшим основанием является замша, на которой написаны некоторые ставшие классическими произведения. Рисунки пастелью закрепляют специальными фиксативами, препятствующими осыпанию пастели.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Эдгар Дега</a:t>
            </a:r>
            <a:endParaRPr lang="ru-RU" dirty="0"/>
          </a:p>
        </p:txBody>
      </p:sp>
      <p:pic>
        <p:nvPicPr>
          <p:cNvPr id="8" name="Содержимое 7" descr="in-the-dance-studi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214422"/>
            <a:ext cx="6892198" cy="5157562"/>
          </a:xfrm>
        </p:spPr>
      </p:pic>
      <p:pic>
        <p:nvPicPr>
          <p:cNvPr id="9" name="Рисунок 8" descr="pastel_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21084"/>
            <a:ext cx="6429420" cy="6383077"/>
          </a:xfrm>
          <a:prstGeom prst="rect">
            <a:avLst/>
          </a:prstGeom>
        </p:spPr>
      </p:pic>
      <p:pic>
        <p:nvPicPr>
          <p:cNvPr id="10" name="Рисунок 9" descr="the-rehearsal-of-the-ballet-on-st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834" y="428604"/>
            <a:ext cx="8655949" cy="6207939"/>
          </a:xfrm>
          <a:prstGeom prst="rect">
            <a:avLst/>
          </a:prstGeom>
        </p:spPr>
      </p:pic>
      <p:pic>
        <p:nvPicPr>
          <p:cNvPr id="11" name="Рисунок 10" descr="landscape-with-rock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86823"/>
            <a:ext cx="9144000" cy="6684354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 Рихтер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857232"/>
            <a:ext cx="6500858" cy="5572164"/>
          </a:xfrm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0"/>
            <a:ext cx="4714908" cy="6782408"/>
          </a:xfrm>
          <a:prstGeom prst="rect">
            <a:avLst/>
          </a:prstGeom>
        </p:spPr>
      </p:pic>
      <p:pic>
        <p:nvPicPr>
          <p:cNvPr id="6" name="Рисунок 5" descr="pastel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9613" y="0"/>
            <a:ext cx="6584773" cy="6858000"/>
          </a:xfrm>
          <a:prstGeom prst="rect">
            <a:avLst/>
          </a:prstGeom>
        </p:spPr>
      </p:pic>
      <p:pic>
        <p:nvPicPr>
          <p:cNvPr id="7" name="Рисунок 6" descr="pastel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571480"/>
            <a:ext cx="7443818" cy="568625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</TotalTime>
  <Words>170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Живопись:                     Работа пастелью</vt:lpstr>
      <vt:lpstr>История пастели</vt:lpstr>
      <vt:lpstr>Пастель в русской живописи</vt:lpstr>
      <vt:lpstr>Техника работы</vt:lpstr>
      <vt:lpstr>Эдгар Дега</vt:lpstr>
      <vt:lpstr>С. Рихтер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Живопись:                     Работа пастелью</dc:title>
  <dc:creator>Кристина</dc:creator>
  <cp:lastModifiedBy>Кристина</cp:lastModifiedBy>
  <cp:revision>4</cp:revision>
  <dcterms:created xsi:type="dcterms:W3CDTF">2013-02-17T10:20:39Z</dcterms:created>
  <dcterms:modified xsi:type="dcterms:W3CDTF">2013-02-17T10:55:16Z</dcterms:modified>
</cp:coreProperties>
</file>